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0"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2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C7D75F-581B-4A31-A687-A1D0AE48312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7D75F-581B-4A31-A687-A1D0AE48312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7D75F-581B-4A31-A687-A1D0AE48312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C7D75F-581B-4A31-A687-A1D0AE48312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C7D75F-581B-4A31-A687-A1D0AE483129}" type="datetimeFigureOut">
              <a:rPr lang="en-US" smtClean="0"/>
              <a:pPr/>
              <a:t>4/11/2020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C7D75F-581B-4A31-A687-A1D0AE48312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C7D75F-581B-4A31-A687-A1D0AE483129}" type="datetimeFigureOut">
              <a:rPr lang="en-US" smtClean="0"/>
              <a:pPr/>
              <a:t>4/11/2020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C7D75F-581B-4A31-A687-A1D0AE483129}" type="datetimeFigureOut">
              <a:rPr lang="en-US" smtClean="0"/>
              <a:pPr/>
              <a:t>4/11/2020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7D75F-581B-4A31-A687-A1D0AE483129}" type="datetimeFigureOut">
              <a:rPr lang="en-US" smtClean="0"/>
              <a:pPr/>
              <a:t>4/11/2020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C7D75F-581B-4A31-A687-A1D0AE48312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C7D75F-581B-4A31-A687-A1D0AE483129}" type="datetimeFigureOut">
              <a:rPr lang="en-US" smtClean="0"/>
              <a:pPr/>
              <a:t>4/11/2020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11045C-04CB-4DB8-83FE-43C6F3EF53E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C7D75F-581B-4A31-A687-A1D0AE483129}" type="datetimeFigureOut">
              <a:rPr lang="en-US" smtClean="0"/>
              <a:pPr/>
              <a:t>4/11/2020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11045C-04CB-4DB8-83FE-43C6F3EF53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Waiting for Godot </a:t>
            </a:r>
            <a:endParaRPr lang="en-US" dirty="0"/>
          </a:p>
        </p:txBody>
      </p:sp>
      <p:sp>
        <p:nvSpPr>
          <p:cNvPr id="3" name="Subtitle 2"/>
          <p:cNvSpPr>
            <a:spLocks noGrp="1"/>
          </p:cNvSpPr>
          <p:nvPr>
            <p:ph type="subTitle" idx="1"/>
          </p:nvPr>
        </p:nvSpPr>
        <p:spPr/>
        <p:txBody>
          <a:bodyPr/>
          <a:lstStyle/>
          <a:p>
            <a:r>
              <a:rPr lang="en-US" dirty="0" smtClean="0">
                <a:solidFill>
                  <a:srgbClr val="002060"/>
                </a:solidFill>
              </a:rPr>
              <a:t>Act-I 44-48(concluding Part)</a:t>
            </a:r>
          </a:p>
          <a:p>
            <a:r>
              <a:rPr lang="en-US" dirty="0" smtClean="0">
                <a:solidFill>
                  <a:srgbClr val="002060"/>
                </a:solidFill>
              </a:rPr>
              <a:t>4thSem, cc-08</a:t>
            </a:r>
            <a:endParaRPr lang="en-US" dirty="0">
              <a:solidFill>
                <a:srgbClr val="00206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01200" y="274638"/>
            <a:ext cx="228600" cy="182562"/>
          </a:xfrm>
        </p:spPr>
        <p:txBody>
          <a:bodyPr>
            <a:normAutofit fontScale="90000"/>
          </a:bodyPr>
          <a:lstStyle/>
          <a:p>
            <a:endParaRPr lang="en-US" dirty="0"/>
          </a:p>
        </p:txBody>
      </p:sp>
      <p:sp>
        <p:nvSpPr>
          <p:cNvPr id="3" name="Content Placeholder 2"/>
          <p:cNvSpPr>
            <a:spLocks noGrp="1"/>
          </p:cNvSpPr>
          <p:nvPr>
            <p:ph idx="1"/>
          </p:nvPr>
        </p:nvSpPr>
        <p:spPr/>
        <p:txBody>
          <a:bodyPr/>
          <a:lstStyle/>
          <a:p>
            <a:pPr>
              <a:buNone/>
            </a:pPr>
            <a:r>
              <a:rPr lang="en-US" dirty="0" smtClean="0"/>
              <a:t>                   Thank </a:t>
            </a:r>
            <a:r>
              <a:rPr lang="en-US" smtClean="0"/>
              <a:t>You .11.04.20</a:t>
            </a:r>
            <a:endParaRPr lang="en-US" dirty="0" smtClean="0"/>
          </a:p>
          <a:p>
            <a:pPr>
              <a:buNone/>
            </a:pPr>
            <a:r>
              <a:rPr lang="en-US" dirty="0" smtClean="0"/>
              <a:t> </a:t>
            </a:r>
            <a:r>
              <a:rPr lang="en-US" dirty="0" smtClean="0"/>
              <a:t>            -------Swagatalakshmi Basu.</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a:t>
            </a:r>
            <a:endParaRPr lang="en-US" dirty="0"/>
          </a:p>
        </p:txBody>
      </p:sp>
      <p:sp>
        <p:nvSpPr>
          <p:cNvPr id="3" name="Content Placeholder 2"/>
          <p:cNvSpPr>
            <a:spLocks noGrp="1"/>
          </p:cNvSpPr>
          <p:nvPr>
            <p:ph idx="1"/>
          </p:nvPr>
        </p:nvSpPr>
        <p:spPr/>
        <p:txBody>
          <a:bodyPr>
            <a:normAutofit fontScale="77500" lnSpcReduction="20000"/>
          </a:bodyPr>
          <a:lstStyle/>
          <a:p>
            <a:r>
              <a:rPr lang="en-US" b="1" dirty="0" smtClean="0">
                <a:solidFill>
                  <a:schemeClr val="accent2">
                    <a:lumMod val="50000"/>
                  </a:schemeClr>
                </a:solidFill>
              </a:rPr>
              <a:t>Analysis</a:t>
            </a:r>
            <a:r>
              <a:rPr lang="en-US" b="1" dirty="0">
                <a:solidFill>
                  <a:schemeClr val="accent2">
                    <a:lumMod val="50000"/>
                  </a:schemeClr>
                </a:solidFill>
              </a:rPr>
              <a:t> Act I</a:t>
            </a:r>
            <a:r>
              <a:rPr lang="en-US" dirty="0"/>
              <a:t>: </a:t>
            </a:r>
            <a:r>
              <a:rPr lang="en-US" b="1" dirty="0"/>
              <a:t>Departure of Pozzo and Lucky: Vladimir and Estragon Alone</a:t>
            </a:r>
          </a:p>
          <a:p>
            <a:r>
              <a:rPr lang="en-US" dirty="0"/>
              <a:t>With the departure of Pozzo and Lucky, Vladimir realizes that he is glad that the episode helped pass the time. Constantly, the two are faced with finding some way of passing the time while waiting, even though Estragon philosophically points out that time "would have passed in any case." Thus the entire episode seemingly has no real significance to them. They return to wondering what they can do now — besides wait for Godot. Since they can do nothing, they decide to make a little conversation about whether or not they had previously known Pozzo and Lucky, but no agreement is reached. Estragon then returns to tending his aching feet.</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dirty="0" smtClean="0"/>
              <a:t>2</a:t>
            </a:r>
            <a:endParaRPr lang="en-US" dirty="0"/>
          </a:p>
        </p:txBody>
      </p:sp>
      <p:sp>
        <p:nvSpPr>
          <p:cNvPr id="3" name="Content Placeholder 2"/>
          <p:cNvSpPr>
            <a:spLocks noGrp="1"/>
          </p:cNvSpPr>
          <p:nvPr>
            <p:ph idx="1"/>
          </p:nvPr>
        </p:nvSpPr>
        <p:spPr>
          <a:xfrm>
            <a:off x="0" y="838200"/>
            <a:ext cx="9144000" cy="6019800"/>
          </a:xfrm>
        </p:spPr>
        <p:txBody>
          <a:bodyPr>
            <a:normAutofit fontScale="32500" lnSpcReduction="20000"/>
          </a:bodyPr>
          <a:lstStyle/>
          <a:p>
            <a:r>
              <a:rPr lang="en-US" sz="4200" b="1" dirty="0"/>
              <a:t> Vladimir and Estragon Alone</a:t>
            </a:r>
          </a:p>
          <a:p>
            <a:r>
              <a:rPr lang="en-US" sz="5500" dirty="0"/>
              <a:t>After the boy leaves, Vladimir and Estragon are left alone. Night has fallen and the moon has risen. The two tramps resolve to leave since there is "nothing to do here," but then, hopefully, Vladimir reminds Estragon that the boy said "Godot was sure to come to-morrow." Thus, they must wait — even though nothing is certain. Impulsively, they decide to leave — but do not do so.</a:t>
            </a:r>
          </a:p>
          <a:p>
            <a:r>
              <a:rPr lang="en-US" sz="5500" dirty="0"/>
              <a:t>The first act ends as it began. Estragon is still concerned about his feet and his boots, which he is now carrying. Vladimir reminds Estragon that he can't go barefoot because it's too cold, and Estragon compares his going barefoot with Christ's going barefoot. Vladimir can't see the comparison; Christ went barefoot in a </a:t>
            </a:r>
            <a:r>
              <a:rPr lang="en-US" sz="5500" i="1" dirty="0"/>
              <a:t>warm </a:t>
            </a:r>
            <a:r>
              <a:rPr lang="en-US" sz="5500" dirty="0"/>
              <a:t>climate. Yet Estragon is quick to point out that it was precisely because of that warm climate that Christ was crucified quickly, whereas here and now, man, by implication, must suffer for an extended time. The futility of their situation makes </a:t>
            </a:r>
            <a:r>
              <a:rPr lang="en-US" sz="5500" dirty="0" smtClean="0"/>
              <a:t>Estragon </a:t>
            </a:r>
            <a:r>
              <a:rPr lang="en-US" sz="5500" dirty="0"/>
              <a:t>wish for some rope so that he can hang himself. The thought of death reminds him of a time about fifty years, ago when he threw himself in the Rhone River and was "fished out" by Vladimir. This allusion reminds us of the Christian symbols of baptism, cleansing, and renewal. Yet the incident occurred fifty years ago, so now it is "all dead and buried." In other words, there is no more hope of baptism and renewal — instead, they must face the coldness and the darkness of the world alone.</a:t>
            </a:r>
          </a:p>
          <a:p>
            <a:r>
              <a:rPr lang="en-US" sz="5500" dirty="0"/>
              <a:t>The first act began with the line "Nothing to be done." Nothing has been done. Now Vladimir and Estragon realize that "nothing is certain," and that "nothing is worth while now." Consequently, they decide: "Let's go." But instead, according to the stage directions, </a:t>
            </a:r>
            <a:r>
              <a:rPr lang="en-US" sz="5500" i="1" dirty="0"/>
              <a:t>"They do not move." </a:t>
            </a:r>
            <a:r>
              <a:rPr lang="en-US" sz="5500" dirty="0"/>
              <a:t>The act ends, therefore, with a contradiction between their words and their actions. All they can do now is simply wait.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a:t>
            </a:r>
            <a:endParaRPr lang="en-US" dirty="0"/>
          </a:p>
        </p:txBody>
      </p:sp>
      <p:sp>
        <p:nvSpPr>
          <p:cNvPr id="3" name="Content Placeholder 2"/>
          <p:cNvSpPr>
            <a:spLocks noGrp="1"/>
          </p:cNvSpPr>
          <p:nvPr>
            <p:ph idx="1"/>
          </p:nvPr>
        </p:nvSpPr>
        <p:spPr/>
        <p:txBody>
          <a:bodyPr>
            <a:normAutofit fontScale="77500" lnSpcReduction="20000"/>
          </a:bodyPr>
          <a:lstStyle/>
          <a:p>
            <a:r>
              <a:rPr lang="en-US" dirty="0"/>
              <a:t>Nothing to be done,” is one of the many phrases that is repeated again and again throughout Samuel Beckett’s Waiting For Godot. Godot is an existentialist play that reads like somewhat of a language poem. That is to say, Beckett is not interested in the reader interpreting his words, but simply listening to the words and viewing the actions of his perfectly mismatched characters. Beckett uses the standard Vaudevillian style to present a play that savors of the human condition. He repeats phrases, ideas and actions that has his audience come away with many different ideas about who we are and how beautiful our human existence is even in our desperation. The structure of Waiting For Godot is determined by Beckett’s use of repetition.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9906000" y="304800"/>
            <a:ext cx="2209800" cy="198438"/>
          </a:xfrm>
        </p:spPr>
        <p:txBody>
          <a:bodyPr>
            <a:normAutofit fontScale="90000"/>
          </a:bodyPr>
          <a:lstStyle/>
          <a:p>
            <a:endParaRPr lang="en-US" dirty="0"/>
          </a:p>
        </p:txBody>
      </p:sp>
      <p:sp>
        <p:nvSpPr>
          <p:cNvPr id="3" name="Content Placeholder 2"/>
          <p:cNvSpPr>
            <a:spLocks noGrp="1"/>
          </p:cNvSpPr>
          <p:nvPr>
            <p:ph idx="1"/>
          </p:nvPr>
        </p:nvSpPr>
        <p:spPr>
          <a:xfrm>
            <a:off x="0" y="304800"/>
            <a:ext cx="9144000" cy="6553200"/>
          </a:xfrm>
        </p:spPr>
        <p:txBody>
          <a:bodyPr>
            <a:normAutofit fontScale="55000" lnSpcReduction="20000"/>
          </a:bodyPr>
          <a:lstStyle/>
          <a:p>
            <a:r>
              <a:rPr lang="en-US" b="1" i="1" u="sng" dirty="0"/>
              <a:t>CRITICAL APPRECITION OF </a:t>
            </a:r>
            <a:r>
              <a:rPr lang="en-US" b="1" i="1" u="sng" dirty="0" smtClean="0"/>
              <a:t> </a:t>
            </a:r>
            <a:r>
              <a:rPr lang="en-US" b="1" i="1" u="sng" dirty="0" smtClean="0"/>
              <a:t>ACT-I</a:t>
            </a:r>
            <a:endParaRPr lang="en-US" dirty="0"/>
          </a:p>
          <a:p>
            <a:pPr>
              <a:buNone/>
            </a:pPr>
            <a:r>
              <a:rPr lang="en-US" dirty="0"/>
              <a:t/>
            </a:r>
            <a:br>
              <a:rPr lang="en-US" dirty="0"/>
            </a:br>
            <a:endParaRPr lang="en-US" dirty="0"/>
          </a:p>
          <a:p>
            <a:r>
              <a:rPr lang="en-US" dirty="0"/>
              <a:t>       Samuel Becket wrote the waiting for Godot. And Samuel expresses the critical Appreciation in this novel .Waiting for Godot is one of the most popular novels in the modern age .Waiting for Godot is a shining example of the theatre of absurd.  Estragon and Vladimir, two men who are obviously on their luck, find themselves on a loanly country road waiting for man called Godot who never actually arrives. But who does send messenger boys to let them know</a:t>
            </a:r>
          </a:p>
          <a:p>
            <a:r>
              <a:rPr lang="en-US" dirty="0"/>
              <a:t>That he will certainly come tomorrow. Beckett uses valdimir and Estragon‘s actions to comment on his view of mans relationship to God and to other man. In this</a:t>
            </a:r>
          </a:p>
          <a:p>
            <a:r>
              <a:rPr lang="en-US" dirty="0"/>
              <a:t>Novel two characters Vladimir and Estragon wait for Godot to much time in tree. In this viewing play we have to each other .In fact novice viewing this play for the first often fails to note any significant difference between the characters for the other. Waiting for Godot is the most frequent statement Heard after one has seen or finished reading a play from the theatre or the absurd Movement.</a:t>
            </a:r>
          </a:p>
          <a:p>
            <a:r>
              <a:rPr lang="en-US" dirty="0"/>
              <a:t/>
            </a:r>
            <a:br>
              <a:rPr lang="en-US" dirty="0"/>
            </a:br>
            <a:endParaRPr lang="en-US" dirty="0"/>
          </a:p>
          <a:p>
            <a:r>
              <a:rPr lang="en-US" dirty="0"/>
              <a:t>         The beginning of play two men Vladimir and Estragon meet near tree. Hay conveys on various topics and reveal that they are waiting there for a man named Godot</a:t>
            </a:r>
            <a:r>
              <a:rPr lang="en-US" dirty="0" smtClean="0"/>
              <a:t>. While </a:t>
            </a:r>
            <a:r>
              <a:rPr lang="en-US" dirty="0"/>
              <a:t>they wait at that time two other friend name POZZO is on his way to the market to sell his slave ,LUCKY. He pauses or while to converse with Vladimir and estragon lucky entertains them by dancing and thinking .And then pozzo and Lucky leave</a:t>
            </a:r>
          </a:p>
          <a:p>
            <a:r>
              <a:rPr lang="en-US" dirty="0"/>
              <a:t/>
            </a: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flipV="1">
            <a:off x="1676400" y="-3581400"/>
            <a:ext cx="3048001" cy="457200"/>
          </a:xfrm>
        </p:spPr>
        <p:txBody>
          <a:bodyPr>
            <a:normAutofit fontScale="90000"/>
          </a:bodyPr>
          <a:lstStyle/>
          <a:p>
            <a:endParaRPr lang="en-US" dirty="0"/>
          </a:p>
        </p:txBody>
      </p:sp>
      <p:sp>
        <p:nvSpPr>
          <p:cNvPr id="3" name="Content Placeholder 2"/>
          <p:cNvSpPr>
            <a:spLocks noGrp="1"/>
          </p:cNvSpPr>
          <p:nvPr>
            <p:ph idx="1"/>
          </p:nvPr>
        </p:nvSpPr>
        <p:spPr>
          <a:xfrm>
            <a:off x="0" y="304800"/>
            <a:ext cx="9144000" cy="6553200"/>
          </a:xfrm>
        </p:spPr>
        <p:txBody>
          <a:bodyPr>
            <a:normAutofit fontScale="62500" lnSpcReduction="20000"/>
          </a:bodyPr>
          <a:lstStyle/>
          <a:p>
            <a:r>
              <a:rPr lang="en-US" dirty="0" smtClean="0"/>
              <a:t>In this novel the setting is the same, and the time is the same in both acts</a:t>
            </a:r>
            <a:r>
              <a:rPr lang="en-US" dirty="0" smtClean="0"/>
              <a:t>. Each act </a:t>
            </a:r>
            <a:r>
              <a:rPr lang="en-US" dirty="0" smtClean="0"/>
              <a:t>begins early in the morning. When the Vladimir and estragon wait for the Godot and </a:t>
            </a:r>
            <a:r>
              <a:rPr lang="en-US" dirty="0" smtClean="0"/>
              <a:t>Godot </a:t>
            </a:r>
            <a:r>
              <a:rPr lang="en-US" dirty="0" smtClean="0"/>
              <a:t>has not come. And the first act come the two men pozzo and Lucky. At that time Estragon trying to take off his boot when Vladimir enters. </a:t>
            </a:r>
            <a:r>
              <a:rPr lang="en-US" dirty="0" smtClean="0"/>
              <a:t>The men </a:t>
            </a:r>
            <a:r>
              <a:rPr lang="en-US" dirty="0" smtClean="0"/>
              <a:t>greet each other. Vladimir examines his hat while estragon struggle with his boot .They discuss the version of the story of the two chickens. While he eats. Vladimir and estragon circle around lucky inspecting him. They notice a sere on his neck begin to ask him a question, but pozzo tells them to leave him alone. Vladimir suddenly explodes with anger at pozzo treatment of lucky. But then seems embarrassed at his out burst .Pozzo decide to go, but then decides to stay and smoke another pipe .Vladimir want to leave but pozzo reminds him of his appointment with </a:t>
            </a:r>
            <a:r>
              <a:rPr lang="en-US" dirty="0" smtClean="0"/>
              <a:t>Godot. Estragon </a:t>
            </a:r>
            <a:r>
              <a:rPr lang="en-US" dirty="0" smtClean="0"/>
              <a:t>begins to wander aloud why lucky does not put down his bags. Vladimir asks pozzo if he wants to get rid of lucky. Pozzo responds that he does and is taking him to the fair to sell him. And after some time Vladimir ask him to tell lucky to think. But pozzo says that he cannot think without his head and he begins to think aloud spouting a long storm of words and phrase that amount to gibberish, and pozzo and lucky leave. Lucky dance is merely clumsy shuffling which is a complete disappointment to Vladimir and estragon. Lucky of speech is an attempt. However, futile make statement about man and god. And pozzo and lucky departure and Vladimir realize that he is glad that the episode helped pass the time. Constantly, the two are faced with finding some way of passing the time while waiting. Even through estragon philosophically points that time would have passed in any case thus the entire episode seemingly has no real significance to them .They return to wandering what they can do now bed ides wait for </a:t>
            </a:r>
            <a:r>
              <a:rPr lang="en-US" dirty="0" smtClean="0"/>
              <a:t>Godot </a:t>
            </a:r>
            <a:r>
              <a:rPr lang="en-US" dirty="0" smtClean="0"/>
              <a:t>, Since they can do nothing.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228600"/>
          </a:xfrm>
        </p:spPr>
        <p:txBody>
          <a:bodyPr>
            <a:normAutofit fontScale="90000"/>
          </a:bodyPr>
          <a:lstStyle/>
          <a:p>
            <a:endParaRPr lang="en-US" dirty="0"/>
          </a:p>
        </p:txBody>
      </p:sp>
      <p:sp>
        <p:nvSpPr>
          <p:cNvPr id="3" name="Content Placeholder 2"/>
          <p:cNvSpPr>
            <a:spLocks noGrp="1"/>
          </p:cNvSpPr>
          <p:nvPr>
            <p:ph idx="1"/>
          </p:nvPr>
        </p:nvSpPr>
        <p:spPr>
          <a:xfrm>
            <a:off x="0" y="457200"/>
            <a:ext cx="9144000" cy="6400800"/>
          </a:xfrm>
        </p:spPr>
        <p:txBody>
          <a:bodyPr>
            <a:normAutofit fontScale="62500" lnSpcReduction="20000"/>
          </a:bodyPr>
          <a:lstStyle/>
          <a:p>
            <a:r>
              <a:rPr lang="en-US" dirty="0" smtClean="0"/>
              <a:t>.They return to wandering what they can do now bed ides wait for </a:t>
            </a:r>
            <a:r>
              <a:rPr lang="en-US" dirty="0" smtClean="0"/>
              <a:t>Godot </a:t>
            </a:r>
            <a:r>
              <a:rPr lang="en-US" dirty="0" smtClean="0"/>
              <a:t>, Since they can do nothing. They decide to a make little conversation about whether or not they had previously known pozzo and lucky, but no agreement is reached estragon then return to tending his caching feet. And the last after some time one little bay come to the Vladimir and estragon. And this boy is massager from her. Godot but the boy is two frightened to come close to the tramps. They question the boy delivers his message me </a:t>
            </a:r>
            <a:r>
              <a:rPr lang="en-US" dirty="0" smtClean="0"/>
              <a:t>Godot </a:t>
            </a:r>
            <a:r>
              <a:rPr lang="en-US" dirty="0" smtClean="0"/>
              <a:t>told me to tell you he won’t come this evening but surely tomorrow the tramps question the boy about me </a:t>
            </a:r>
            <a:r>
              <a:rPr lang="en-US" dirty="0" smtClean="0"/>
              <a:t>Godot </a:t>
            </a:r>
            <a:r>
              <a:rPr lang="en-US" dirty="0" smtClean="0"/>
              <a:t>told me to tell you he want come the evening but surely tomorrow . Me </a:t>
            </a:r>
            <a:r>
              <a:rPr lang="en-US" dirty="0" smtClean="0"/>
              <a:t>Godot </a:t>
            </a:r>
            <a:r>
              <a:rPr lang="en-US" dirty="0" smtClean="0"/>
              <a:t>does not beat him but he does beat the boy brother. Godot is equated with god. And the boy says that </a:t>
            </a:r>
            <a:r>
              <a:rPr lang="en-US" dirty="0" smtClean="0"/>
              <a:t>Godot </a:t>
            </a:r>
            <a:r>
              <a:rPr lang="en-US" dirty="0" smtClean="0"/>
              <a:t>is not come today they come surely tomorrow. And the boy messenger go and Vladimir and estragon happened the alone. At that time estragon said I have wait for the </a:t>
            </a:r>
            <a:r>
              <a:rPr lang="en-US" dirty="0" smtClean="0"/>
              <a:t>Godot </a:t>
            </a:r>
            <a:r>
              <a:rPr lang="en-US" dirty="0" smtClean="0"/>
              <a:t>and they surely come tomorrow .We now dissolver part of the reason of for Vladimir ‘s singing he is happy because he slept all night long . Estragon has almost forgotten the appearance of pozzo and lucky except for bone he was given to gnaw on. The wound on estragon leg in turn, causes Vladimir to notice that estragon does not have this boots on coincidently, there is a pair of boots lying on the ground, but estragon does not have his boots on coincidently, there is a tree whom near stand the estragon and Vladimir was threat and they sleeping near the tree there even the attempt arrive at a conclusion totally exhausts them, and with the familiar refrain “we are waiting for </a:t>
            </a:r>
            <a:r>
              <a:rPr lang="en-US" dirty="0" smtClean="0"/>
              <a:t>Godot </a:t>
            </a:r>
            <a:r>
              <a:rPr lang="en-US" dirty="0" smtClean="0"/>
              <a:t>“they abandon was problem. The Vladimir and estragon was not forgotten the </a:t>
            </a:r>
            <a:r>
              <a:rPr lang="en-US" dirty="0" smtClean="0"/>
              <a:t>Godot </a:t>
            </a:r>
            <a:r>
              <a:rPr lang="en-US" dirty="0" smtClean="0"/>
              <a:t>but they waiting the before the long struggle.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H="1">
            <a:off x="9144000" y="152400"/>
            <a:ext cx="152400" cy="76200"/>
          </a:xfrm>
        </p:spPr>
        <p:txBody>
          <a:bodyPr>
            <a:normAutofit fontScale="90000"/>
          </a:bodyPr>
          <a:lstStyle/>
          <a:p>
            <a:endParaRPr lang="en-US" dirty="0"/>
          </a:p>
        </p:txBody>
      </p:sp>
      <p:sp>
        <p:nvSpPr>
          <p:cNvPr id="3" name="Content Placeholder 2"/>
          <p:cNvSpPr>
            <a:spLocks noGrp="1"/>
          </p:cNvSpPr>
          <p:nvPr>
            <p:ph idx="1"/>
          </p:nvPr>
        </p:nvSpPr>
        <p:spPr>
          <a:xfrm>
            <a:off x="0" y="457200"/>
            <a:ext cx="9144000" cy="6400800"/>
          </a:xfrm>
        </p:spPr>
        <p:txBody>
          <a:bodyPr>
            <a:normAutofit fontScale="62500" lnSpcReduction="20000"/>
          </a:bodyPr>
          <a:lstStyle/>
          <a:p>
            <a:r>
              <a:rPr lang="en-US" dirty="0" smtClean="0"/>
              <a:t>After some time arrival of pozzo and lucky suddenly and without warning, as in the first act pozzo and lucky come back on stage their arrival puts an end to Vladimir and estragon games. Thing have changed significantly for pozzo and lucky .The long rope which bound them together now much shorter. Binding them closer and closer, furthermore, pozzo and lucky are physically changed. pozzo is blind lucky is dump but entire scene is played without the audience knowing that lucky is now dump .As they enter, Staggering under their loud , lucky now carries suitcases filled with sand. Lucky falls and drank pozzo down with him. And then departure of the pozzo and lucky meanwhile Vladimir and estragon alone. While Vladimir and pozzo have been talking, estragon has been sleeping again in his fatal position , Vladimir feeling lonely , awakens him, Significantly since estragon was sleeping in his fetal position has dreams were happy once , but even so , Vladimir refuses to listen to them . Vladimir‘s final </a:t>
            </a:r>
            <a:r>
              <a:rPr lang="en-US" dirty="0" smtClean="0"/>
              <a:t>speech </a:t>
            </a:r>
            <a:r>
              <a:rPr lang="en-US" dirty="0" smtClean="0"/>
              <a:t>entrance of the messenger suggests that he feels a deep enragements from the universe. Something tells him to be her at this place at this time, with his friend estragon while waiting for </a:t>
            </a:r>
            <a:r>
              <a:rPr lang="en-US" dirty="0" smtClean="0"/>
              <a:t>Godot. </a:t>
            </a:r>
            <a:r>
              <a:rPr lang="en-US" dirty="0" smtClean="0"/>
              <a:t>Furthermore, he is aware of misery, a disquietedness which he cannot understand life seem as through it is astride of a grave and there is to be a “difficult birth “for the grave –digger puts on the farces with the arrival of pozzo and lucky, Vladimir and estragon think that help have arrived from </a:t>
            </a:r>
            <a:r>
              <a:rPr lang="en-US" dirty="0" smtClean="0"/>
              <a:t>Godot </a:t>
            </a:r>
            <a:r>
              <a:rPr lang="en-US" dirty="0" smtClean="0"/>
              <a:t>but they soon realize that it is just pozzo and lucky. Estragon wants to leave then, but Vladimir must remind him once again that they cannot thin statement clarifies the idea that Vladimir and estragon represent all mankind units relationship </a:t>
            </a:r>
            <a:r>
              <a:rPr lang="en-US" dirty="0" smtClean="0"/>
              <a:t>to god</a:t>
            </a:r>
            <a:r>
              <a:rPr lang="en-US" dirty="0" smtClean="0"/>
              <a:t>. Realizing this Vladimir also realizing that man fate is to which a cruel fate consigned us. And after the boy messenger come near the Vladimir and estragon.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0" y="182880"/>
            <a:ext cx="2057400" cy="45720"/>
          </a:xfrm>
        </p:spPr>
        <p:txBody>
          <a:bodyPr>
            <a:normAutofit fontScale="90000"/>
          </a:bodyPr>
          <a:lstStyle/>
          <a:p>
            <a:endParaRPr lang="en-US" dirty="0"/>
          </a:p>
        </p:txBody>
      </p:sp>
      <p:sp>
        <p:nvSpPr>
          <p:cNvPr id="3" name="Content Placeholder 2"/>
          <p:cNvSpPr>
            <a:spLocks noGrp="1"/>
          </p:cNvSpPr>
          <p:nvPr>
            <p:ph idx="1"/>
          </p:nvPr>
        </p:nvSpPr>
        <p:spPr>
          <a:xfrm>
            <a:off x="0" y="762000"/>
            <a:ext cx="9144000" cy="6096000"/>
          </a:xfrm>
        </p:spPr>
        <p:txBody>
          <a:bodyPr>
            <a:normAutofit fontScale="62500" lnSpcReduction="20000"/>
          </a:bodyPr>
          <a:lstStyle/>
          <a:p>
            <a:r>
              <a:rPr lang="en-US" dirty="0" smtClean="0"/>
              <a:t>Vladimir depression is suddenly by the </a:t>
            </a:r>
            <a:r>
              <a:rPr lang="en-US" dirty="0" smtClean="0"/>
              <a:t>appearance </a:t>
            </a:r>
            <a:r>
              <a:rPr lang="en-US" dirty="0" smtClean="0"/>
              <a:t>of the boy since this boy asserts that he was not hear yesterday, he has to be a different one. However, the message that he come tomorrow without fail thus Vladimir find that there is absolutely nothing to do but wait for </a:t>
            </a:r>
            <a:r>
              <a:rPr lang="en-US" dirty="0" smtClean="0"/>
              <a:t>Godot </a:t>
            </a:r>
            <a:r>
              <a:rPr lang="en-US" dirty="0" smtClean="0"/>
              <a:t>.But view of the massage from the boy of the preceding day the assurance that </a:t>
            </a:r>
            <a:r>
              <a:rPr lang="en-US" dirty="0" smtClean="0"/>
              <a:t>Godot </a:t>
            </a:r>
            <a:r>
              <a:rPr lang="en-US" dirty="0" smtClean="0"/>
              <a:t>will come tomorrow is lacking in conviction . Upon questing the boy further, Vladimir discovers two things that </a:t>
            </a:r>
            <a:r>
              <a:rPr lang="en-US" dirty="0" smtClean="0"/>
              <a:t>Godot </a:t>
            </a:r>
            <a:r>
              <a:rPr lang="en-US" dirty="0" smtClean="0"/>
              <a:t>does nothing and that he has a write beard since god is sometimes viewed as a supreme entity doing nothing and passes sing long while since </a:t>
            </a:r>
            <a:r>
              <a:rPr lang="en-US" dirty="0" smtClean="0"/>
              <a:t>Godot </a:t>
            </a:r>
            <a:r>
              <a:rPr lang="en-US" dirty="0" smtClean="0"/>
              <a:t>is god. There can be little or no hope for god ‘s intervention in the affairs of man in stand , man must continues to stumble through this muckheap ,this ask can of award , Vladimir tells the boy inform , Mr. </a:t>
            </a:r>
            <a:r>
              <a:rPr lang="en-US" dirty="0" smtClean="0"/>
              <a:t>Godot </a:t>
            </a:r>
            <a:r>
              <a:rPr lang="en-US" dirty="0" smtClean="0"/>
              <a:t>that “you saw me “ Vladimir is so insistent on the fact that the boy has indeed seen him that he makes “a sudden spring toward this frightens the boy messenger and the sun sets and the moon rises , indicating that another day of waiting for </a:t>
            </a:r>
            <a:r>
              <a:rPr lang="en-US" dirty="0" smtClean="0"/>
              <a:t>Godot </a:t>
            </a:r>
            <a:r>
              <a:rPr lang="en-US" dirty="0" smtClean="0"/>
              <a:t>has passed estragon awakens and wants to leave this dissolute place but Vladimir reminds him that they have to wait for </a:t>
            </a:r>
            <a:r>
              <a:rPr lang="en-US" dirty="0" smtClean="0"/>
              <a:t>Godot </a:t>
            </a:r>
            <a:r>
              <a:rPr lang="en-US" dirty="0" smtClean="0"/>
              <a:t>when estragon awakens and wants  to leave this desolate place . But Vladimir reminds him that they have to wait for </a:t>
            </a:r>
            <a:r>
              <a:rPr lang="en-US" dirty="0" smtClean="0"/>
              <a:t>Godot </a:t>
            </a:r>
            <a:r>
              <a:rPr lang="en-US" dirty="0" smtClean="0"/>
              <a:t>that they ‘When estragon suggest that they “drop </a:t>
            </a:r>
            <a:r>
              <a:rPr lang="en-US" dirty="0" smtClean="0"/>
              <a:t>Godot </a:t>
            </a:r>
            <a:r>
              <a:rPr lang="en-US" dirty="0" smtClean="0"/>
              <a:t>“and leave, Vladimir reminds estragon that if they did, </a:t>
            </a:r>
            <a:r>
              <a:rPr lang="en-US" dirty="0" smtClean="0"/>
              <a:t>Godot </a:t>
            </a:r>
            <a:r>
              <a:rPr lang="en-US" dirty="0" smtClean="0"/>
              <a:t>would estragon once again brings up the subject of their hanging themselves with ward that holds up when tested the care breaks. The ending of act and we have one final example of the disparity between the character ward’s actions. And since both acts are so identical and so circular should be obvious that tomorrow will find the two tramps back at the place waiting for </a:t>
            </a:r>
            <a:r>
              <a:rPr lang="en-US" dirty="0" smtClean="0"/>
              <a:t>Godot. </a:t>
            </a:r>
            <a:r>
              <a:rPr lang="en-US" dirty="0" smtClean="0"/>
              <a:t>                    </a:t>
            </a:r>
          </a:p>
          <a:p>
            <a:endParaRPr lang="en-US" dirty="0" smtClean="0"/>
          </a:p>
          <a:p>
            <a:endParaRPr lang="en-US" dirty="0" smtClean="0"/>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1503</Words>
  <Application>Microsoft Office PowerPoint</Application>
  <PresentationFormat>On-screen Show (4:3)</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Waiting for Godot </vt:lpstr>
      <vt:lpstr>1</vt:lpstr>
      <vt:lpstr>2</vt:lpstr>
      <vt:lpstr>3</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Waiting for Godot</dc:title>
  <dc:creator>SARADA</dc:creator>
  <cp:lastModifiedBy>SARADA</cp:lastModifiedBy>
  <cp:revision>6</cp:revision>
  <dcterms:created xsi:type="dcterms:W3CDTF">2020-04-10T16:46:42Z</dcterms:created>
  <dcterms:modified xsi:type="dcterms:W3CDTF">2020-04-11T06:16:13Z</dcterms:modified>
</cp:coreProperties>
</file>